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79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2678" autoAdjust="0"/>
  </p:normalViewPr>
  <p:slideViewPr>
    <p:cSldViewPr>
      <p:cViewPr varScale="1">
        <p:scale>
          <a:sx n="111" d="100"/>
          <a:sy n="111" d="100"/>
        </p:scale>
        <p:origin x="19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6280-4A9D-43BD-BFEF-D70E57ADD7E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120017919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0"/>
            <a:ext cx="1070987" cy="1071586"/>
          </a:xfrm>
          <a:prstGeom prst="rect">
            <a:avLst/>
          </a:prstGeom>
        </p:spPr>
      </p:pic>
      <p:pic>
        <p:nvPicPr>
          <p:cNvPr id="7" name="Рисунок 6" descr="логотип министерст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0"/>
            <a:ext cx="1051136" cy="1103693"/>
          </a:xfrm>
          <a:prstGeom prst="rect">
            <a:avLst/>
          </a:prstGeom>
        </p:spPr>
      </p:pic>
      <p:pic>
        <p:nvPicPr>
          <p:cNvPr id="8" name="Рисунок 7" descr="лого коллед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0"/>
            <a:ext cx="985071" cy="98507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1857364"/>
            <a:ext cx="8215370" cy="278608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Предоставление реабилитационных и </a:t>
            </a:r>
            <a:r>
              <a:rPr lang="ru-RU" sz="2400" b="1" dirty="0" err="1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абилитационных</a:t>
            </a:r>
            <a:r>
              <a:rPr lang="ru-RU" sz="2400" b="1" dirty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 услуг профессиональными образовательными организациями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5214950"/>
            <a:ext cx="3786214" cy="100013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Заведующая отделом инклюзивного образования, ГБПОУ РО «</a:t>
            </a:r>
            <a:r>
              <a:rPr lang="ru-RU" sz="1600" dirty="0" err="1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НКПТиУ</a:t>
            </a:r>
            <a:r>
              <a:rPr lang="ru-RU" sz="1600" dirty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Чеботарева Татьяна Алексеевна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028384" cy="40610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имеющейся проблемы в области профессионального самоопределения;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выяснение необходимости расширения профессиональной информированности;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решении имеющихся проблем в области профессионального самоопределения,  разработке профессиональных планов и профессиональных маршрутов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консультирование включает в себя: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53064" y="3167061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00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036496" cy="41764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среднего профессионального образования;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высшего образования;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программам профессионального обучения;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профессиональным программам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7" y="0"/>
            <a:ext cx="523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35416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инвалидов осуществляется по основным и дополнительным профессиональным образовательным программам: </a:t>
            </a:r>
          </a:p>
        </p:txBody>
      </p:sp>
    </p:spTree>
    <p:extLst>
      <p:ext uri="{BB962C8B-B14F-4D97-AF65-F5344CB8AC3E}">
        <p14:creationId xmlns:p14="http://schemas.microsoft.com/office/powerpoint/2010/main" val="253946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286248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  <p:pic>
        <p:nvPicPr>
          <p:cNvPr id="1026" name="Picture 2" descr="http://rumc10.ru/images/2021/02/18/6a90cca7c7eb6a9c4add1364d879cbc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83" y="2207875"/>
            <a:ext cx="5414117" cy="46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8524" y="405963"/>
            <a:ext cx="858993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образовательных организациях должны быть созданы специальные условия для получения образования обучающимися с инвалидностью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82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036496" cy="41764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образовательных программ и методов обучения и воспитания;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в здания образовательных организаций и другие условия, без которых невозможно или затруднено освоение образовательных программ обучающимися с инвалидностью.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35416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для получения профессионального образования/профессионального обучения лиц с инвалидностью включает : </a:t>
            </a:r>
          </a:p>
        </p:txBody>
      </p:sp>
    </p:spTree>
    <p:extLst>
      <p:ext uri="{BB962C8B-B14F-4D97-AF65-F5344CB8AC3E}">
        <p14:creationId xmlns:p14="http://schemas.microsoft.com/office/powerpoint/2010/main" val="176984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1321599" y="1321599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3203848" y="6348372"/>
            <a:ext cx="5937448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40" y="1093754"/>
            <a:ext cx="3786117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инвалидов может реализовываться в различных формах: очная, заочная, очно-заочная в соответствии с индивидуальной программой реабилитации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инвалида/ребенка-инвалида. При необходимости возможно обучение по индивидуальному учебному плану. 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могут использоваться в качестве основных или вспомогательных дистанционные образовательные технологии, электронное обучение.</a:t>
            </a:r>
          </a:p>
          <a:p>
            <a:pPr algn="just" fontAlgn="base"/>
            <a:endParaRPr lang="ru-RU" sz="1400" dirty="0">
              <a:latin typeface="Gotham Pro" pitchFamily="2" charset="0"/>
              <a:cs typeface="Gotham Pro" pitchFamily="2" charset="0"/>
            </a:endParaRPr>
          </a:p>
        </p:txBody>
      </p:sp>
      <p:pic>
        <p:nvPicPr>
          <p:cNvPr id="2050" name="Picture 2" descr="https://pbs.twimg.com/media/DuICgjpWoAARoHt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13157" r="48811" b="16180"/>
          <a:stretch/>
        </p:blipFill>
        <p:spPr bwMode="auto">
          <a:xfrm>
            <a:off x="4333739" y="2182897"/>
            <a:ext cx="4807558" cy="41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1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5172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посещаемостью занятий;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самостоятельной работы в случае заболевания;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индивидуальных консультаций для длительно отсутствующих обучающихся;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прохождении промежуточных аттестаций, сдаче зачетов, экзаменов, в ликвидации академических задолженностей;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взаимодействия обучающегося и преподавателя в учебном процессе;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преподавателей и сотрудников по психофизическим особенностям обучающихся с инвалидностью, коррекцию трудных ситуаций; периодические инструктажи и семинары для преподавателей, методистов и иную деятельность.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22114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Организационно-педагогическое сопровождение : </a:t>
            </a:r>
          </a:p>
        </p:txBody>
      </p:sp>
    </p:spTree>
    <p:extLst>
      <p:ext uri="{BB962C8B-B14F-4D97-AF65-F5344CB8AC3E}">
        <p14:creationId xmlns:p14="http://schemas.microsoft.com/office/powerpoint/2010/main" val="17273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230425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для обучающихся, имеющих проблемы в обучении, общении и социальной адаптации, направлено на изучение, развитие и коррекцию личности обучающегося, ее профессиональное становление с помощью психодиагностических процедур,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коррекции личностных искажений.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22114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сопровождение: </a:t>
            </a:r>
          </a:p>
        </p:txBody>
      </p:sp>
      <p:sp>
        <p:nvSpPr>
          <p:cNvPr id="2" name="AutoShape 2" descr="https://cspsid-pechatniki.ru/800/600/https/s0.slide-share.ru/s_slide/597918cddb07b6b04f8599cb0a746f69/20aa9699-9d8f-4307-9068-2f4922d6f9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r="61719" b="14235"/>
          <a:stretch/>
        </p:blipFill>
        <p:spPr bwMode="auto">
          <a:xfrm>
            <a:off x="5076056" y="3600450"/>
            <a:ext cx="3733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4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144016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диагностику физического состояния обучающихся, сохранение здоровья, развитие адаптационного потенциала, приспособляемости к учебе.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922114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Медицинско-оздоровительное сопровождение</a:t>
            </a:r>
          </a:p>
        </p:txBody>
      </p:sp>
      <p:sp>
        <p:nvSpPr>
          <p:cNvPr id="2" name="AutoShape 2" descr="https://cspsid-pechatniki.ru/800/600/https/s0.slide-share.ru/s_slide/597918cddb07b6b04f8599cb0a746f69/20aa9699-9d8f-4307-9068-2f4922d6f9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43194" r="4791" b="13611"/>
          <a:stretch/>
        </p:blipFill>
        <p:spPr bwMode="auto">
          <a:xfrm>
            <a:off x="3131840" y="3771900"/>
            <a:ext cx="57340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5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4412416" cy="5445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 на социальную поддержку обучающихся с инвалидностью при инклюзивном образовании, включая проживание в общежитии, социальные выплаты, выделение материальной помощи, стипендиального обеспечения, содействие в решении бытовых проблем.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922114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</a:t>
            </a:r>
          </a:p>
        </p:txBody>
      </p:sp>
      <p:sp>
        <p:nvSpPr>
          <p:cNvPr id="2" name="AutoShape 2" descr="https://cspsid-pechatniki.ru/800/600/https/s0.slide-share.ru/s_slide/597918cddb07b6b04f8599cb0a746f69/20aa9699-9d8f-4307-9068-2f4922d6f9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8" y="3329608"/>
            <a:ext cx="470452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24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88820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2" y="1328052"/>
            <a:ext cx="9036496" cy="1440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деятельность по консультированию, по подбору и предоставлению инвалиду технических средств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других), повышающих эффективность освоения им образовательных программ.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0338"/>
            <a:ext cx="9036496" cy="922114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техническими средствами</a:t>
            </a:r>
          </a:p>
        </p:txBody>
      </p:sp>
      <p:sp>
        <p:nvSpPr>
          <p:cNvPr id="2" name="AutoShape 2" descr="https://cspsid-pechatniki.ru/800/600/https/s0.slide-share.ru/s_slide/597918cddb07b6b04f8599cb0a746f69/20aa9699-9d8f-4307-9068-2f4922d6f9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4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8" y="113768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инвалидов: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и процесс полного или частичного восстановления способностей инвалидов к бытовой, общественной, профессиональной и иной деятельности</a:t>
            </a: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и процесс формирования отсутствовавших у инвалидов способностей к бытовой, общественной, профессиональной и иной деятельности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4219" y="-1323181"/>
            <a:ext cx="5238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9277" y="-732636"/>
            <a:ext cx="5238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" y="6334125"/>
            <a:ext cx="317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паттерн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627058"/>
            <a:ext cx="3130162" cy="22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5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152" y="1340767"/>
            <a:ext cx="8917632" cy="26642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целенаправленную деятельность образовательной организации по профессиональному информированию, профессиональному консультированию, производственной и социальной адаптации, выстраиванию индивидуальной карьеры и содействию трудоустройству в соответствии с индивидуальной программой реабилитации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инвалида;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сопровождению выпускников-инвалидов при трудоустройстве и адаптации на рабочем месте при взаимодействии со службой занятости и общественными организациями инвалидов.</a:t>
            </a:r>
            <a:r>
              <a:rPr lang="ru-RU" sz="2400" dirty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22114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трудоустройству</a:t>
            </a:r>
          </a:p>
        </p:txBody>
      </p:sp>
      <p:sp>
        <p:nvSpPr>
          <p:cNvPr id="2" name="AutoShape 2" descr="https://cspsid-pechatniki.ru/800/600/https/s0.slide-share.ru/s_slide/597918cddb07b6b04f8599cb0a746f69/20aa9699-9d8f-4307-9068-2f4922d6f9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07290"/>
            <a:ext cx="2843808" cy="305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21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785918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паттерн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3610737"/>
            <a:ext cx="4500594" cy="324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1857364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Gotham Pro" pitchFamily="2" charset="0"/>
                <a:cs typeface="Gotham Pro" pitchFamily="2" charset="0"/>
              </a:rPr>
              <a:t>СПАСИБО ЗА ВНИМАНИИЕ!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0840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необходима в тех ситуациях, когда человек (в том числе ребенок старшего возраста) имел, но по каким-либо причинам утратил навыки общественно-полезной деятельности. Ее цель - восстановить эти способности.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необходима и актуальна в случае возникновения патологии в раннем детстве, когда у детей еще не развиты речевые и познавательные способности, мелкая моторика, навыки самообслуживания и жизни в социуме.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 развитие у ребенка тех функций и способностей, которые в норме появляются без специальных усилий окружающих, а у ребенка с проблемами могут возникнуть только в результате направленной работы.</a:t>
            </a:r>
          </a:p>
          <a:p>
            <a:endParaRPr lang="ru-RU" dirty="0"/>
          </a:p>
        </p:txBody>
      </p:sp>
      <p:pic>
        <p:nvPicPr>
          <p:cNvPr id="5" name="Рисунок 4" descr="паттерн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4178771"/>
            <a:ext cx="3960440" cy="285753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5810250"/>
            <a:ext cx="317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6334125"/>
            <a:ext cx="317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9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97" y="1619805"/>
            <a:ext cx="8229600" cy="346537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медицинской реабилитации;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профессиональной реабилитации (профессиональной ориентации, общему и профессиональному образованию, профессиональному обучению, содействию в трудоустройстве, в том числе на специальных рабочих местах), по производственной адаптации.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Реабилитационные 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абилитационные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в зависимости от их назначения подразделяют на следующие основные виды: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3" y="6334125"/>
            <a:ext cx="317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23181" y="5010944"/>
            <a:ext cx="317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0421" y="4888498"/>
            <a:ext cx="5463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ГОСТ Р 53873-2021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по профессиональной реабилитации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149047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ориентацию;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и профессиональное обучение и (или) переобучение: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трудовому устройству;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производственную адаптацию.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профессиональной реабилитации включают в себя: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6944" y="5006752"/>
            <a:ext cx="317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6329933"/>
            <a:ext cx="3170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9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286248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447778"/>
            <a:ext cx="407196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 инвалида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система услуг (медицинских, психологических, педагогических, социально-экономических), нацеленных на содействие инвалиду в профессиональном самоопределении, выборе оптимального вида занятости с учетом его психофизиологического статуса, потребностей и возможностей, социально-экономической ситуации на рынке труда и требований общества.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091" y="785794"/>
            <a:ext cx="4714909" cy="51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92514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информирование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диагностику (медицинскую, педагогическую, психологическую, психофизиологическую. социально-экономическую);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подбор;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отбор;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профессиональную, производственную и социальную адаптацию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 инвалидов включает в себя: </a:t>
            </a:r>
          </a:p>
        </p:txBody>
      </p:sp>
    </p:spTree>
    <p:extLst>
      <p:ext uri="{BB962C8B-B14F-4D97-AF65-F5344CB8AC3E}">
        <p14:creationId xmlns:p14="http://schemas.microsoft.com/office/powerpoint/2010/main" val="205266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42108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 групповое информирование: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информирование (лекция, семинар, беседа);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опосредованное информирование (теле- и радиопередачи, видеофильмы, издание газет, журналов. наглядных пособий);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через информационно-коммуникационную сеть Интернет, социальные сети, адресные смс оповещения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профессиональному информированию предоставляют в следующих формах: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" y="6315075"/>
            <a:ext cx="9118476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6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2844" y="214290"/>
            <a:ext cx="8858312" cy="242889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 инвалида заключается в оказании помощи инвалиду в профессиональном самоопределении с целью принятия осознанного решения о выборе профессионального пути с учетом его особенностей и возможностей, а также потребностей общества на основании данных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907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Gotham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Реабилитационные и абилитационные услуги в зависимости от их назначения подразделяют на следующие основные виды:</vt:lpstr>
      <vt:lpstr>Услуги по профессиональной реабилитации включают в себя: </vt:lpstr>
      <vt:lpstr>Презентация PowerPoint</vt:lpstr>
      <vt:lpstr>Профессиональная ориентация инвалидов включает в себя: </vt:lpstr>
      <vt:lpstr>Услуги по профессиональному информированию предоставляют в следующих формах: </vt:lpstr>
      <vt:lpstr>Презентация PowerPoint</vt:lpstr>
      <vt:lpstr>Профессиональное консультирование включает в себя: </vt:lpstr>
      <vt:lpstr>Профессиональное образование инвалидов осуществляется по основным и дополнительным профессиональным образовательным программам: </vt:lpstr>
      <vt:lpstr>Презентация PowerPoint</vt:lpstr>
      <vt:lpstr>Создание специальных условий для получения профессионального образования/профессионального обучения лиц с инвалидностью включает : </vt:lpstr>
      <vt:lpstr>Презентация PowerPoint</vt:lpstr>
      <vt:lpstr>Организационно-педагогическое сопровождение : </vt:lpstr>
      <vt:lpstr>Психолого-педагогическое сопровождение: </vt:lpstr>
      <vt:lpstr>Медицинско-оздоровительное сопровождение</vt:lpstr>
      <vt:lpstr>Социальное сопровождение</vt:lpstr>
      <vt:lpstr>Обеспечение техническими средствами</vt:lpstr>
      <vt:lpstr>Содействие трудоустройству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205-2</dc:creator>
  <cp:lastModifiedBy>Admin</cp:lastModifiedBy>
  <cp:revision>56</cp:revision>
  <dcterms:created xsi:type="dcterms:W3CDTF">2021-06-01T11:57:34Z</dcterms:created>
  <dcterms:modified xsi:type="dcterms:W3CDTF">2021-10-29T13:27:01Z</dcterms:modified>
</cp:coreProperties>
</file>