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1" r:id="rId4"/>
    <p:sldId id="266" r:id="rId5"/>
    <p:sldId id="267" r:id="rId6"/>
    <p:sldId id="268" r:id="rId7"/>
    <p:sldId id="269" r:id="rId8"/>
    <p:sldId id="270" r:id="rId9"/>
    <p:sldId id="273" r:id="rId10"/>
    <p:sldId id="274" r:id="rId11"/>
    <p:sldId id="275" r:id="rId12"/>
    <p:sldId id="276" r:id="rId13"/>
    <p:sldId id="277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2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F434B-D79D-452B-928E-F8B4F12ABA88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EF593-CDC4-4820-BF62-88263000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5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EF593-CDC4-4820-BF62-882630009CD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EF593-CDC4-4820-BF62-882630009CD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EF593-CDC4-4820-BF62-882630009CD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EF593-CDC4-4820-BF62-882630009CD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EF593-CDC4-4820-BF62-882630009CD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EF593-CDC4-4820-BF62-882630009CD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0E044-AF17-4C67-8CBD-BD3A602CEE22}" type="datetimeFigureOut">
              <a:rPr lang="ru-RU" smtClean="0"/>
              <a:pPr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593A1-77CC-4157-934A-040BA7070B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age-08-04-21-10-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2021-04-08_10-39-18.png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97728" y="2285992"/>
            <a:ext cx="60442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ДВИЖЕНИЯ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«АБИЛИМПИКС»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РОСТОВСКОЙ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4414" y="357166"/>
            <a:ext cx="7029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Министерство общего и профессионального образования Ростовской области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ГБПОУ РО «Новочеркасский колледж промышленных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технологий и управления»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7620" y="6215082"/>
            <a:ext cx="212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Новочеркасск, 2021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8023807" y="142852"/>
            <a:ext cx="1120193" cy="857256"/>
          </a:xfrm>
          <a:prstGeom prst="rect">
            <a:avLst/>
          </a:prstGeom>
          <a:noFill/>
        </p:spPr>
      </p:pic>
      <p:pic>
        <p:nvPicPr>
          <p:cNvPr id="7" name="Рисунок 6" descr="лого коллед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5B0BF8-C5DC-4313-AB36-86F6AC6E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483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6421" y="123472"/>
            <a:ext cx="703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715272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4415" y="1000108"/>
            <a:ext cx="68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сборной Ростовской области в Национальном Чемпионате «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955" y="1646439"/>
            <a:ext cx="8822214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по компетенции "Торговля", категория -специалист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Лыманюк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Василий;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по компетенции "Торговля", категория - школьник Токарева Ольга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"Ремонт обуви", категория-специалист Рожков Игорь,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"Кулинарное дело", категория - школьник Аладьин Антон;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"Кулинарное дело", категория - школьник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Соловянский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"Веб-дизайн", категория -студент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Горозовская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по компетенции "Поварское дело", категория -студент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Кокархаев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Никита.</a:t>
            </a:r>
          </a:p>
          <a:p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"Кулинарное дело", категория - школьник Аладьин Антон Владимирович;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"Кулинарное дело", категория - школьник Харламов Владислав;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"Ремонт обуви", категория - школьник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Коптель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"Поварское дело", категория -студент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Шимчак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"Ремонт обуви", категория-специалист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Васьковцов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Александр;</a:t>
            </a:r>
          </a:p>
          <a:p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Дипломами «Призер Национального чемпионата» награждены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"Торговля", категория - школьник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Силакова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"Брошюровка и переплетное дело", категория - школьник Дьяченко Никита;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«Администрирование баз данных», категория специалисты Дзюба Андрей;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21-04-08_10-39-18.png">
            <a:extLst>
              <a:ext uri="{FF2B5EF4-FFF2-40B4-BE49-F238E27FC236}">
                <a16:creationId xmlns:a16="http://schemas.microsoft.com/office/drawing/2014/main" id="{30DEE0F0-5477-46B6-A4BE-48615739D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064" y="-99393"/>
            <a:ext cx="9297063" cy="761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56421" y="123472"/>
            <a:ext cx="703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715272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4415" y="1000108"/>
            <a:ext cx="68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сборной Ростовской области в Национальном Чемпионате «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3687" y="1646439"/>
            <a:ext cx="7263481" cy="456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финал Национального Чемпионата прошли: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школьников в компетенции «Кулинарное дело»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компетенции «Веб дизайн»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компетенции «Администрирование баз данных»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 в компетенции «Администрирование баз данных»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компетенции «Портной»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компетенции «Ремонт обуви»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 в компетенции «Ремонт обуви»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компетенции «Изобразительное искусство»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в компетенции «Торговля»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 в компетенции «Торговля»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 в компетенции «Брошюровка и переплетное дело»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7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E2582-EDF9-4258-BCAC-36EF4B93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089" y="-82533"/>
            <a:ext cx="9670609" cy="72841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B9B09-8425-4BA0-AC66-4B7AB7E0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 по компетенциям «Кулинарное дело» и «Поварское дело»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597847F-9FD2-4136-8A60-346FB0294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520" y="3392845"/>
            <a:ext cx="2598866" cy="3465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573FEB-36A2-4BF0-821D-0F5D2FDA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41" y="1133619"/>
            <a:ext cx="3728246" cy="23850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6A041F-88AF-4FA4-9720-24D2AD61B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36" y="4221088"/>
            <a:ext cx="3275856" cy="2183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F8B396-FD0E-42D6-B848-A73DBE452D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82" y="3428999"/>
            <a:ext cx="2300490" cy="3450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E6C853-6C2D-4CA4-AD0B-2C58B7C86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2192" y="149739"/>
            <a:ext cx="1129675" cy="11371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F1793D-D38C-48A3-9172-6D5C16561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900" y="202340"/>
            <a:ext cx="1410100" cy="10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6E2582-EDF9-4258-BCAC-36EF4B93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177" y="-213057"/>
            <a:ext cx="9759697" cy="72841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B9B09-8425-4BA0-AC66-4B7AB7E0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стажировочных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площадок по компетенциям «Торговля» и «Ремонт обуви»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E6C853-6C2D-4CA4-AD0B-2C58B7C86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192" y="149739"/>
            <a:ext cx="1129675" cy="11371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F1793D-D38C-48A3-9172-6D5C1656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900" y="202340"/>
            <a:ext cx="1410100" cy="1086471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4BD7093-73CA-4757-8BE4-81267D09D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8" y="1657318"/>
            <a:ext cx="3573953" cy="2382636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07C524-3AE8-4E33-A17E-2FCBBD729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9"/>
          <a:stretch/>
        </p:blipFill>
        <p:spPr>
          <a:xfrm>
            <a:off x="-207081" y="1657318"/>
            <a:ext cx="2871729" cy="23826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B26A7E-2397-46A1-BA66-FF19485EA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201" y="1898731"/>
            <a:ext cx="3355864" cy="25168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6D9A95-C6FD-4EFF-BFF1-015FD5E1C9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26" y="4255185"/>
            <a:ext cx="3949987" cy="26333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E0B081B-2FEA-4B88-8616-65F4971E47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92" y="4224675"/>
            <a:ext cx="3949987" cy="26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61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2021-04-08_10-39-18.png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14414" y="142852"/>
            <a:ext cx="688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Министерство общего и профессионального образования Ростовской области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ГБПОУ РО «Новочеркасский колледж промышленных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технологий и управления»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715272" y="142852"/>
            <a:ext cx="1120193" cy="857256"/>
          </a:xfrm>
          <a:prstGeom prst="rect">
            <a:avLst/>
          </a:prstGeom>
          <a:noFill/>
        </p:spPr>
      </p:pic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57422" y="2571744"/>
            <a:ext cx="4809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Samsung 300S\Desktop\2020-04-28_12-39-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1480"/>
            <a:ext cx="9180512" cy="6286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142852"/>
            <a:ext cx="6813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Основные задачи РЦРД «Абилимпикс»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8023807" y="142852"/>
            <a:ext cx="1120193" cy="857256"/>
          </a:xfrm>
          <a:prstGeom prst="rect">
            <a:avLst/>
          </a:prstGeom>
          <a:noFill/>
        </p:spPr>
      </p:pic>
      <p:pic>
        <p:nvPicPr>
          <p:cNvPr id="6" name="Рисунок 5" descr="лого колледж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7C16E7-3960-4083-BB21-F31619448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171400"/>
            <a:ext cx="9433047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6421" y="123472"/>
            <a:ext cx="703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715272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57356" y="1214422"/>
            <a:ext cx="5352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Чемпионат профессионального  мастерства  среди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людей с инвалидностью и ОВЗ «АБИЛИМПИКС»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1736" y="1785926"/>
            <a:ext cx="396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проведения : с 17 по 19.10.2016 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282" y="2143116"/>
            <a:ext cx="797635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компетенций чемпионата «Абилимпикс-2016» Ростовской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компетенции: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«Поварское дело»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«Портной»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«Учитель начальных классов»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«Разработка программного обеспечения»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 – 22 (Студенты СПО -22)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Конкурсных площадок по области 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9458" name="Picture 2" descr="http://www.nkptiu.ru/doc/bpoo/foto/abilim/2016/abili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636"/>
            <a:ext cx="2500298" cy="1665199"/>
          </a:xfrm>
          <a:prstGeom prst="rect">
            <a:avLst/>
          </a:prstGeom>
          <a:noFill/>
        </p:spPr>
      </p:pic>
      <p:pic>
        <p:nvPicPr>
          <p:cNvPr id="19460" name="Picture 4" descr="http://www.nkptiu.ru/doc/bpoo/foto/abilim/2016/abilim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000636"/>
            <a:ext cx="2467077" cy="1643074"/>
          </a:xfrm>
          <a:prstGeom prst="rect">
            <a:avLst/>
          </a:prstGeom>
          <a:noFill/>
        </p:spPr>
      </p:pic>
      <p:pic>
        <p:nvPicPr>
          <p:cNvPr id="19462" name="Picture 6" descr="http://www.nkptiu.ru/doc/bpoo/foto/abilim/2016/abilim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000372"/>
            <a:ext cx="2381234" cy="3571852"/>
          </a:xfrm>
          <a:prstGeom prst="rect">
            <a:avLst/>
          </a:prstGeom>
          <a:noFill/>
        </p:spPr>
      </p:pic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3A76A7-3692-451A-AFFF-644BC331A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-171400"/>
            <a:ext cx="9649071" cy="72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214290"/>
            <a:ext cx="7223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8023807" y="178571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57356" y="1357298"/>
            <a:ext cx="541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Чемпионат профессионального  мастерства  среди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людей с инвалидностью и ОВЗ «АБИЛИМПИКС»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1736" y="1928802"/>
            <a:ext cx="39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проведения : 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.10.201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20" y="2214554"/>
            <a:ext cx="797635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компетенций чемпионата «Абилимпикс-201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Ростовской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компетенции: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«Поварское дело»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«Портной»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«Учитель начальных классов»</a:t>
            </a: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«Разработка программного обеспечения»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«Сетевое и системное администрирование»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 –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34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Студентов СПО-30, ВО-4)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Экспертов – 45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Волонтеры-86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Конкурсных площадок по области -2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3554" name="Picture 2" descr="http://www.nkptiu.ru/doc/bpoo/foto/abilim/2017/abilim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351394"/>
            <a:ext cx="2262170" cy="1506606"/>
          </a:xfrm>
          <a:prstGeom prst="rect">
            <a:avLst/>
          </a:prstGeom>
          <a:noFill/>
        </p:spPr>
      </p:pic>
      <p:pic>
        <p:nvPicPr>
          <p:cNvPr id="23556" name="Picture 4" descr="http://www.nkptiu.ru/doc/bpoo/foto/abilim/2017/abilim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5286388"/>
            <a:ext cx="2262813" cy="1571612"/>
          </a:xfrm>
          <a:prstGeom prst="rect">
            <a:avLst/>
          </a:prstGeom>
          <a:noFill/>
        </p:spPr>
      </p:pic>
      <p:pic>
        <p:nvPicPr>
          <p:cNvPr id="23558" name="Picture 6" descr="http://www.nkptiu.ru/doc/bpoo/foto/abilim/2017/abilim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5272445"/>
            <a:ext cx="2500330" cy="1585555"/>
          </a:xfrm>
          <a:prstGeom prst="rect">
            <a:avLst/>
          </a:prstGeom>
          <a:noFill/>
        </p:spPr>
      </p:pic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ADACBC-998D-46B9-8031-41DB7C442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535" y="-171400"/>
            <a:ext cx="9505056" cy="7344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142852"/>
            <a:ext cx="7223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981344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09556" y="1285860"/>
            <a:ext cx="5841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Чемпионат профессионального  мастерства  среди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людей с инвалидностью и ОВЗ «АБИЛИМПИКС»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1736" y="1857364"/>
            <a:ext cx="39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проведения : 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.10.201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2143116"/>
            <a:ext cx="866718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компетенций чемпионата «Абилимпикс-201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Ростовской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компетенций: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 –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Экспертов –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Волонтеры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Конкурсных площадок по области -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лого коллед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097273"/>
              </p:ext>
            </p:extLst>
          </p:nvPr>
        </p:nvGraphicFramePr>
        <p:xfrm>
          <a:off x="1958893" y="2803006"/>
          <a:ext cx="6022451" cy="2769134"/>
        </p:xfrm>
        <a:graphic>
          <a:graphicData uri="http://schemas.openxmlformats.org/drawingml/2006/table">
            <a:tbl>
              <a:tblPr/>
              <a:tblGrid>
                <a:gridCol w="2657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Компетенция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школьники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студенты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специалисты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17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Кулинарное дело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6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Бисероплетение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662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Кирпичная кладка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Учитель начальных классов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Портной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Поварское дело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Web - дизайн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Разработка программного обеспечения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Сетевое и системное администрирование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Ремонт обуви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154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Торговля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16" marR="666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D7B638-9751-4678-9B8F-FF1B3A0E6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4544" y="-171400"/>
            <a:ext cx="9721079" cy="7272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232926"/>
            <a:ext cx="7366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921841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28896" y="767016"/>
            <a:ext cx="5824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Чемпионат профессионального  мастерства  среди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людей с инвалидностью и ОВЗ «АБИЛИМПИКС»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0298" y="1714488"/>
            <a:ext cx="40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проведения : 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05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.201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44" y="2000240"/>
            <a:ext cx="885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компетенций чемпионата «Абилимпикс-201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Ростовской области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компетенций: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 –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Экспертов –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Волонтеров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Конкурсных площадок по области -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775725"/>
              </p:ext>
            </p:extLst>
          </p:nvPr>
        </p:nvGraphicFramePr>
        <p:xfrm>
          <a:off x="2195736" y="2643182"/>
          <a:ext cx="5543305" cy="3498359"/>
        </p:xfrm>
        <a:graphic>
          <a:graphicData uri="http://schemas.openxmlformats.org/drawingml/2006/table">
            <a:tbl>
              <a:tblPr/>
              <a:tblGrid>
                <a:gridCol w="2533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Компетенция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школьники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студенты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специалисты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85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Кулинарное дело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568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Художественное вышивание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5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Бисероплетение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568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Кирпичная кладка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7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Учитель начальных классов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Портной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Промышленная робототехника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Поварское дело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Web - дизайн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Администрирование баз данных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Обработка текста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Разработка программного обеспечения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Выпечка осетинских пирогов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Ремонт обуви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Мультимедийная журналистика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956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Торговля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21-04-08_10-39-18.png">
            <a:extLst>
              <a:ext uri="{FF2B5EF4-FFF2-40B4-BE49-F238E27FC236}">
                <a16:creationId xmlns:a16="http://schemas.microsoft.com/office/drawing/2014/main" id="{7D33BC67-1955-4204-88DD-674D2E49B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556" y="-103928"/>
            <a:ext cx="9144000" cy="6957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142852"/>
            <a:ext cx="7223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8023807" y="178571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62080" y="604939"/>
            <a:ext cx="4328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Чемпионат профессионального  мастерства  среди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людей с инвалидностью и ОВЗ «АБИЛИМПИКС»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0298" y="171448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проведения : 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25.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05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.2020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44" y="1928802"/>
            <a:ext cx="885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компетенций чемпионата «Абилимпикс-2020» Ростовской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компетенций: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 –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Экспертов –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Волонтеров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Конкурсных площадок по области -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98107"/>
              </p:ext>
            </p:extLst>
          </p:nvPr>
        </p:nvGraphicFramePr>
        <p:xfrm>
          <a:off x="2267744" y="2503460"/>
          <a:ext cx="5256584" cy="3678724"/>
        </p:xfrm>
        <a:graphic>
          <a:graphicData uri="http://schemas.openxmlformats.org/drawingml/2006/table">
            <a:tbl>
              <a:tblPr/>
              <a:tblGrid>
                <a:gridCol w="2167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Компетенция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школьники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студенты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специалисты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770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Кулинарное дело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146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Художественное вышивание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1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Гончарное дело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146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Брошюровка и переплётное дело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146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Фотограф-репортер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146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Кирпичная кладка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58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Торговля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58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Ремонт обуви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Портной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Промышленная робототехника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Поварское дело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Web - дизайн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Администрирование баз данных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5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Обработка текста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89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Веб-разработка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(программирование)                                                    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76" marR="66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2021-04-08_10-39-18.png">
            <a:extLst>
              <a:ext uri="{FF2B5EF4-FFF2-40B4-BE49-F238E27FC236}">
                <a16:creationId xmlns:a16="http://schemas.microsoft.com/office/drawing/2014/main" id="{E8D2D96A-87E5-4EE4-98AA-80AD88F5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55064" y="184666"/>
            <a:ext cx="8036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8023807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58844" y="571480"/>
            <a:ext cx="582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Чемпионат профессионального  мастерства  среди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людей с инвалидностью и ОВЗ «АБИЛИМПИКС»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3174" y="1214422"/>
            <a:ext cx="400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Дата проведения : с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28.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4.2021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28736"/>
            <a:ext cx="9144000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 компетенций чемпионата «Абилимпикс-2021» Ростовской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23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компетенции: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 –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250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Экспертов –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Волонтеров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Конкурсных площадок по области -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717" y="228600"/>
            <a:ext cx="928694" cy="92869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71670" y="1785926"/>
          <a:ext cx="5572164" cy="4572028"/>
        </p:xfrm>
        <a:graphic>
          <a:graphicData uri="http://schemas.openxmlformats.org/drawingml/2006/table">
            <a:tbl>
              <a:tblPr/>
              <a:tblGrid>
                <a:gridCol w="235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Компетенция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школьники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студенты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специалисты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Кулинарное дело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11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Художественное вышивание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11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Швея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1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Гончарное дело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1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Столярное дело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11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Брошюровка и переплётное дело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119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Фотограф-репортер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Торговля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7175" algn="l"/>
                        </a:tabLs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Ремонт обуви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Изобразительное искусство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Портной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Учитель начальных классов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Адаптивная физическая культура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Промышленная робототехника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Дизайн плаката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Поварское дело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Web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- дизайн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Администрирование баз данных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Парикмахерское искусство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Психология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Социальная работа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Обработка текста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3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Массажист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817" marR="52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71C108-117A-4B47-A816-45B2061A0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483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6421" y="123472"/>
            <a:ext cx="703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Региональный центр развития движения «</a:t>
            </a:r>
            <a:r>
              <a:rPr lang="ru-RU" sz="1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  Ростовской области</a:t>
            </a:r>
          </a:p>
        </p:txBody>
      </p:sp>
      <p:pic>
        <p:nvPicPr>
          <p:cNvPr id="11268" name="Picture 4" descr="C:\Users\Samsung 300S\Desktop\abilimpixlogo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798"/>
          <a:stretch>
            <a:fillRect/>
          </a:stretch>
        </p:blipFill>
        <p:spPr bwMode="auto">
          <a:xfrm>
            <a:off x="7715272" y="142852"/>
            <a:ext cx="1120193" cy="857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14415" y="1000108"/>
            <a:ext cx="68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сборной Ростовской области в Национальном Чемпионате «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293" y="1772816"/>
            <a:ext cx="882221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по компетенции "Администрирование баз данных", категория студент, Бакланова Анастасия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по компетенции "Учитель начальных классов ", категория- студент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Дзедзь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Артём;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по компетенции " Разработка программного обеспечения (программирование)", категория- студент, Косяк Евгений 	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по компетенции "Торговля", категория -специалист, Бондаренко Максим;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по компетенции "Кулинарное дело", категория - школьник,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Илона,;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по компетенции "Кулинарное дело", категория - школьник,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по компетенции " Разработка программного обеспечения (программирование)", категория- студент, Спиридонов Александр;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по компетенции "Ремонт обуви", категория- студент,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Мелетинская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 descr="лого колледж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42852"/>
            <a:ext cx="928694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67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1151</Words>
  <Application>Microsoft Office PowerPoint</Application>
  <PresentationFormat>Экран (4:3)</PresentationFormat>
  <Paragraphs>288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стажировочной площадки по компетенциям «Кулинарное дело» и «Поварское дело»</vt:lpstr>
      <vt:lpstr>Работа стажировочных площадок по компетенциям «Торговля» и «Ремонт обуви»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 300S</dc:creator>
  <cp:lastModifiedBy>Admin</cp:lastModifiedBy>
  <cp:revision>48</cp:revision>
  <dcterms:created xsi:type="dcterms:W3CDTF">2020-04-28T08:35:05Z</dcterms:created>
  <dcterms:modified xsi:type="dcterms:W3CDTF">2021-11-18T09:41:59Z</dcterms:modified>
</cp:coreProperties>
</file>