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реализация адаптированных профессиональных образовательных программ</a:t>
            </a:r>
            <a:endParaRPr lang="ru-RU" sz="4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catherineasquithgallery.com/uploads/posts/2021-03/1614790686_223-p-fon-dlya-broshyuri-2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kisspng-businessperson-meeting-clip-art-teamwork-5acd09f67d9c58.37515816152338687051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357430"/>
            <a:ext cx="4857784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АОПОП: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572560" cy="4900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4. Контроль и оценка результатов освоения адаптированной образовательной программы.</a:t>
            </a:r>
          </a:p>
          <a:p>
            <a:pPr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4.1. Текущий контроль успеваемости и промежуточная аттестация обучающихся.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4.2. Организация государственной итоговой аттестации выпускников-инвалидов и выпускников с ограниченными возможностями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АОПОП: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720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 Обеспечение специальных условий для обучающихся инвалидов и обучающихся с ограниченными возможностями здоровья.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5.1. Кадровое обеспечение.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5.2. Учебно-методическое и информационное обеспечение.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5.3. Материально-техническое обеспечение.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5.4. Требования к организации практики обучающихся инвалидов и обучающихся с ограниченными возможностями здоровья.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5.5. Характеристика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среды образовательной организации, обеспечивающей социальную адаптацию обучающихся инвалидов и обучающихся с ограниченными возможностями здоровья.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вправе самостоятельно сформировать перечень разделов или дополнить данный перечень другими разделами.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Рекомендуются следующие варианты реализации адаптированных образовательных программ: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 fontAlgn="base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 или обучающийся с ограниченными возможностями здоровья учится в инклюзивной группе, изучая тот же самый набор дисциплин и в те же сроки обучения, что и остальные обучающиеся. В этом случае адаптированная образовательная программа направлена на создание специальных условий для реализации его особых образовательных потребностей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или обучающиеся с ограниченными возможностями здоровья учатся в отдельной группе в те же сроки обучения, что и остальные обучающиеся, или увеличенные сроки обучения. В этом случае в адаптированную образовательную программу вводятся адаптационные дисциплины, а также обеспечиваются специальные условия для реализации их особых образовательных потребностей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 или обучающийся с ограниченными возможностями здоровья обучается по индивидуальному учебному плану, в том числе с использованием дистанционных образовательных технологий. В этом случае возможно освоение им образовательной программы в увеличенные сроки обучения и введение в адаптированную образовательную программу адаптационных дисциплин, предусматриваются специальные условия для реализации его особых образовательных потребностей.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6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0" y="76470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адаптированной образовательной программы в обязательном порядке должна предусматривать создание в образовательной организации специальных условий, которые включают в себя как общие условия для всех обучающихся инвалидов и обучающихся с ограниченными возможностями здоровья, так и специфические условия для конкретных категорий лиц с различными нарушениями здоровья и обеспечивать реализацию их особых образовательных потребностей.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1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52"/>
            <a:ext cx="9144000" cy="6572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целью создания в образовательной организации условий, необходимых для получения среднего профессионального образования или профессионального обучения инвалидами и лицами с ограниченными возможностями здоровья, их социализации и адаптации, профессиональные образовательные организации разрабатывают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Адаптированные образовательные программы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s://phonoteka.org/uploads/posts/2021-05/1621577038_22-phonoteka_org-p-fon-dlya-prezentatsii-inklyuzivnoe-obrazov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beruniversity.ru/upload/iblock/26b/EduTechClub_EduTech_magazine_19_bann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EduTechClub_EduTech_magazine_19_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8" y="3463015"/>
            <a:ext cx="3728992" cy="328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52"/>
            <a:ext cx="8786874" cy="22860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среднего профессионального образования содержит комплекс учебно-методической документации, включая: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428868"/>
            <a:ext cx="3888432" cy="424049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календарный учебный график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рабочие программы дисциплин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междисциплинарные курсы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профессиональные модули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Программы практик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Программу Итоговой аттестации выпускников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иные компоненты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ПА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428868"/>
            <a:ext cx="4857784" cy="3458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67119_122-p-fon-dlya-prezentatsii-professii-1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4193" y="4033825"/>
            <a:ext cx="3639807" cy="22894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8520" y="412488"/>
            <a:ext cx="58579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Обучающийся с ограниченными возможностями здоровья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физическое лицо, имеющее недостатки в физическом и (или) психологическом развитии,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839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Инвалид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1576998_10-phonoteka_org-p-fon-dlya-prezentatsii-inklyuzivnoe-obrazov-1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3762314"/>
            <a:ext cx="3275856" cy="3095685"/>
          </a:xfrm>
        </p:spPr>
      </p:pic>
      <p:sp>
        <p:nvSpPr>
          <p:cNvPr id="6" name="Прямоугольник 5"/>
          <p:cNvSpPr/>
          <p:nvPr/>
        </p:nvSpPr>
        <p:spPr>
          <a:xfrm>
            <a:off x="77348" y="332656"/>
            <a:ext cx="88871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среднего профессионального образования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программа подготовки квалифицированных рабочих, служащих или программа подготовки специалистов среднего звена, адаптированная для обучения инвалидов и лиц с ограниченными возможностями здоровья с учетом особенностей их психофизического развития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32856"/>
            <a:ext cx="87849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Адаптационная дисциплина -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это элемент адаптированной образовательной программы среднего профессионального образования, направленный на индивидуальную коррекцию учебных и коммуникативных умений и способствующий социальной и профессиональной адаптации обучающихся инвалидов и обучающихся с ограниченными возможностями здоровья.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9"/>
            <a:ext cx="8786874" cy="20717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Специальные условия для получения образования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условия обучения, воспитания и развития обучающихся инвалидов и обучающихся с ограниченными возможностями здоровья, включающие в себя: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214555"/>
            <a:ext cx="478634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образовательных программ и методов обучения и воспитания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использование специальных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учебников, учебных пособий и дидактических материалов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использование специальных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технических средств обучения коллективного и индивидуального пользования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предоставление услуг ассистента (помощника)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проведение групповых и индивидуальных коррекционных занятий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обеспечение доступа в здания организаций</a:t>
            </a:r>
          </a:p>
          <a:p>
            <a:pPr>
              <a:buFont typeface="Wingdings" pitchFamily="2" charset="2"/>
              <a:buChar char="ü"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621577038_22-phonoteka_org-p-fon-dlya-prezentatsii-inklyuzivnoe-obrazov-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12" y="2357430"/>
            <a:ext cx="5214265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АОПОП: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83153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Общие положения.</a:t>
            </a:r>
          </a:p>
          <a:p>
            <a:pPr marL="514350" indent="-514350"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1.1. Нормативные правовые основы разработки адаптированной образовательной программы.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1.2. Нормативный срок освоения адаптированной образовательной программы.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1.3. Требования к абитуриенту.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АОПОП: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 Характеристика профессиональной деятельности выпускников и требования к результатам освоения адаптированной образовательной программы.</a:t>
            </a:r>
          </a:p>
          <a:p>
            <a:pPr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2.1. Область и объекты профессиональной деятельности.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2.2. Виды деятельности и компетенции.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АОПОП: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2149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Документы, определяющие содержание и организацию образовательного процесса.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3.1. Учебный план.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3.2. Календарный учебный график.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3.3. Рабочие программы учебных дисциплин общего гуманитарного и социально-экономического цикла.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3.4. Рабочие программы учебных дисциплин математического и общего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цикла.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3.5. Рабочие программы дисциплин адаптационного учебного цикла.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3.6. Рабочие программы дисциплин и профессиональных модулей профессионального цикла.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3.7. Программы учебной и производственных практик.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3.8. Программа государственной итоговой аттестации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771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Разработка и реализация адаптированных профессиональных образовательных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АОПОП:</vt:lpstr>
      <vt:lpstr>Структура АОПОП:</vt:lpstr>
      <vt:lpstr>Структура АОПОП:</vt:lpstr>
      <vt:lpstr>Структура АОПОП:</vt:lpstr>
      <vt:lpstr>Структура АОПОП:</vt:lpstr>
      <vt:lpstr>Рекомендуются следующие варианты реализации адаптированных образовательных программ: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205-2</dc:creator>
  <cp:lastModifiedBy>1</cp:lastModifiedBy>
  <cp:revision>21</cp:revision>
  <dcterms:created xsi:type="dcterms:W3CDTF">2022-08-30T11:11:46Z</dcterms:created>
  <dcterms:modified xsi:type="dcterms:W3CDTF">2022-08-31T07:08:49Z</dcterms:modified>
</cp:coreProperties>
</file>